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Septiembre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Javier Mayo Meza</cp:lastModifiedBy>
  <cp:revision>42</cp:revision>
  <dcterms:created xsi:type="dcterms:W3CDTF">2018-06-12T17:38:37Z</dcterms:created>
  <dcterms:modified xsi:type="dcterms:W3CDTF">2024-09-30T21:00:53Z</dcterms:modified>
</cp:coreProperties>
</file>